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4"/>
  </p:notesMasterIdLst>
  <p:handoutMasterIdLst>
    <p:handoutMasterId r:id="rId5"/>
  </p:handoutMasterIdLst>
  <p:sldIdLst>
    <p:sldId id="315" r:id="rId2"/>
    <p:sldId id="317" r:id="rId3"/>
  </p:sldIdLst>
  <p:sldSz cx="9144000" cy="6858000" type="screen4x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  <a:srgbClr val="FFC000"/>
    <a:srgbClr val="FFFFFF"/>
    <a:srgbClr val="156082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3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3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C314CB9-AE86-CAD5-C01F-F396182A19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24B5657-8778-707E-2498-3C330C16E8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B2CEFDAC-C252-4B09-9EF6-9C777DB7CE45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793F7B-E811-5741-6DDE-AC984F1175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9"/>
            <a:ext cx="2946400" cy="49847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F504AF-9D6A-F625-0166-D5E7796541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9"/>
            <a:ext cx="2946400" cy="49847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720EEFBA-38EA-4E1A-AFA9-6A7D698FD2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3827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6347" cy="498215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5" y="3"/>
            <a:ext cx="2946347" cy="498215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r">
              <a:defRPr sz="1200"/>
            </a:lvl1pPr>
          </a:lstStyle>
          <a:p>
            <a:fld id="{4029DB2F-E8A2-42AA-8A4F-9F08EA31FA09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56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09" rIns="91418" bIns="45709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18" tIns="45709" rIns="91418" bIns="45709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9431600"/>
            <a:ext cx="2946347" cy="498214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5" y="9431600"/>
            <a:ext cx="2946347" cy="498214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r">
              <a:defRPr sz="1200"/>
            </a:lvl1pPr>
          </a:lstStyle>
          <a:p>
            <a:fld id="{A1B7829E-A0C2-4377-9745-E2331C3F03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6023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10d6a6eaa5_1_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558800"/>
            <a:ext cx="3727450" cy="2797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10d6a6eaa5_1_885:notes"/>
          <p:cNvSpPr txBox="1">
            <a:spLocks noGrp="1"/>
          </p:cNvSpPr>
          <p:nvPr>
            <p:ph type="body" idx="1"/>
          </p:nvPr>
        </p:nvSpPr>
        <p:spPr>
          <a:xfrm>
            <a:off x="461581" y="3542473"/>
            <a:ext cx="3692640" cy="3356026"/>
          </a:xfrm>
          <a:prstGeom prst="rect">
            <a:avLst/>
          </a:prstGeom>
        </p:spPr>
        <p:txBody>
          <a:bodyPr spcFirstLastPara="1" wrap="square" lIns="62951" tIns="62951" rIns="62951" bIns="6295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9719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>
          <a:extLst>
            <a:ext uri="{FF2B5EF4-FFF2-40B4-BE49-F238E27FC236}">
              <a16:creationId xmlns:a16="http://schemas.microsoft.com/office/drawing/2014/main" id="{B05B82B7-DBE5-CC72-DABE-92900732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10d6a6eaa5_1_885:notes">
            <a:extLst>
              <a:ext uri="{FF2B5EF4-FFF2-40B4-BE49-F238E27FC236}">
                <a16:creationId xmlns:a16="http://schemas.microsoft.com/office/drawing/2014/main" id="{82AE20A9-D5DA-B1B2-6D66-CA455A8113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558800"/>
            <a:ext cx="3727450" cy="2797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10d6a6eaa5_1_885:notes">
            <a:extLst>
              <a:ext uri="{FF2B5EF4-FFF2-40B4-BE49-F238E27FC236}">
                <a16:creationId xmlns:a16="http://schemas.microsoft.com/office/drawing/2014/main" id="{AA98C922-A34A-5034-4E9E-F4997DF9DF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1581" y="3542473"/>
            <a:ext cx="3692640" cy="3356026"/>
          </a:xfrm>
          <a:prstGeom prst="rect">
            <a:avLst/>
          </a:prstGeom>
        </p:spPr>
        <p:txBody>
          <a:bodyPr spcFirstLastPara="1" wrap="square" lIns="62951" tIns="62951" rIns="62951" bIns="6295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042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99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225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69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5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217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38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07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99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46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44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817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8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42891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377" lvl="1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1" lvl="5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48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AD4A6E-96D9-4CB8-9796-6A9DA58244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95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C64F85B0-C66C-FCF9-C958-164D9E0AE626}"/>
              </a:ext>
            </a:extLst>
          </p:cNvPr>
          <p:cNvSpPr txBox="1">
            <a:spLocks/>
          </p:cNvSpPr>
          <p:nvPr/>
        </p:nvSpPr>
        <p:spPr>
          <a:xfrm>
            <a:off x="564023" y="1929990"/>
            <a:ext cx="8186871" cy="448790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1500" dirty="0">
                <a:latin typeface="Arial" panose="020B0604020202020204" pitchFamily="34" charset="0"/>
                <a:cs typeface="Arial" panose="020B0604020202020204" pitchFamily="34" charset="0"/>
              </a:rPr>
              <a:t>Dans le cadre des festivités du 15 août 2026, la mairie vous informe :</a:t>
            </a: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Le stationnement est INTERDIT</a:t>
            </a: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de 7 heures à 23 heures</a:t>
            </a:r>
          </a:p>
          <a:p>
            <a:pPr lvl="0"/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Rue de la Gare, Rue Paul Doumer, Avenue Antoine Fayet</a:t>
            </a:r>
          </a:p>
          <a:p>
            <a:pPr lvl="0"/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Avenue du Docteur Jean Lambert, du n°23 au 59 (côté impair)</a:t>
            </a:r>
          </a:p>
          <a:p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Avenue André Mercier (de l’établissement Beauséjour jusqu’au rond-point du parc),</a:t>
            </a:r>
          </a:p>
          <a:p>
            <a:pPr marL="285750" indent="-285750">
              <a:buFontTx/>
              <a:buChar char="-"/>
            </a:pPr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Rue Roger </a:t>
            </a:r>
            <a:r>
              <a:rPr lang="fr-FR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Blanadet</a:t>
            </a:r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Rue Basse</a:t>
            </a: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(arrêté municipal n°2026-111).</a:t>
            </a: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1350" i="1" dirty="0">
                <a:latin typeface="Arial" panose="020B0604020202020204" pitchFamily="34" charset="0"/>
                <a:cs typeface="Arial" panose="020B0604020202020204" pitchFamily="34" charset="0"/>
              </a:rPr>
              <a:t>Merci de votre compréhension. La mairie reste à votre disposition pour toute question 04 71 45 51 75.</a:t>
            </a:r>
          </a:p>
        </p:txBody>
      </p:sp>
      <p:sp>
        <p:nvSpPr>
          <p:cNvPr id="5" name="Zone de texte 2">
            <a:extLst>
              <a:ext uri="{FF2B5EF4-FFF2-40B4-BE49-F238E27FC236}">
                <a16:creationId xmlns:a16="http://schemas.microsoft.com/office/drawing/2014/main" id="{41AE30D5-EA7C-919B-AA6B-DB226A57A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91" y="1366298"/>
            <a:ext cx="8256862" cy="4062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r>
              <a:rPr lang="fr-FR" sz="1500" b="1" u="sng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– FESTIVITES DU 15 AOUT</a:t>
            </a:r>
            <a:endParaRPr lang="fr-FR" sz="1500" u="sng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 descr="Panneau Stationnement Interdit, interdiction de stationner - Aluminium">
            <a:extLst>
              <a:ext uri="{FF2B5EF4-FFF2-40B4-BE49-F238E27FC236}">
                <a16:creationId xmlns:a16="http://schemas.microsoft.com/office/drawing/2014/main" id="{D2755DC4-176F-FE5D-8DEC-287DC0A9D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662" y="82136"/>
            <a:ext cx="1195812" cy="119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A8CEB1-E7B9-A437-2CD0-EC9248FF5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78" y="211075"/>
            <a:ext cx="1155904" cy="9379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A4A71F-B8BA-15F8-4D2F-FCE37FDE8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9" y="211075"/>
            <a:ext cx="1155904" cy="93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6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>
          <a:extLst>
            <a:ext uri="{FF2B5EF4-FFF2-40B4-BE49-F238E27FC236}">
              <a16:creationId xmlns:a16="http://schemas.microsoft.com/office/drawing/2014/main" id="{1FCAA3E4-C5E6-E102-D777-482EFC96A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02290BAE-A7E9-8058-9D40-665269243ACF}"/>
              </a:ext>
            </a:extLst>
          </p:cNvPr>
          <p:cNvSpPr txBox="1">
            <a:spLocks/>
          </p:cNvSpPr>
          <p:nvPr/>
        </p:nvSpPr>
        <p:spPr>
          <a:xfrm>
            <a:off x="564023" y="1929990"/>
            <a:ext cx="8186871" cy="448790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1500" dirty="0">
                <a:latin typeface="Arial" panose="020B0604020202020204" pitchFamily="34" charset="0"/>
                <a:cs typeface="Arial" panose="020B0604020202020204" pitchFamily="34" charset="0"/>
              </a:rPr>
              <a:t>Dans le cadre des festivités du 15 août 2026, la mairie vous informe :</a:t>
            </a: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Le stationnement est INTERDIT</a:t>
            </a: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de 7 heures à 23 heures</a:t>
            </a:r>
          </a:p>
          <a:p>
            <a:pPr lvl="0"/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Rue de la Gare, Rue Paul Doumer, Avenue Antoine Fayet</a:t>
            </a:r>
          </a:p>
          <a:p>
            <a:pPr lvl="0"/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Avenue du Docteur Jean Lambert, du n°23 au 59 (côté impair)</a:t>
            </a:r>
          </a:p>
          <a:p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Avenue André Mercier (de l’établissement Beauséjour jusqu’au rond-point du parc),</a:t>
            </a:r>
          </a:p>
          <a:p>
            <a:pPr marL="285750" indent="-285750">
              <a:buFontTx/>
              <a:buChar char="-"/>
            </a:pPr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Rue Roger </a:t>
            </a:r>
            <a:r>
              <a:rPr lang="fr-FR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Blanadet</a:t>
            </a:r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- Rue Basse</a:t>
            </a: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endParaRPr lang="fr-F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1500" b="1" dirty="0">
                <a:latin typeface="Arial" panose="020B0604020202020204" pitchFamily="34" charset="0"/>
                <a:cs typeface="Arial" panose="020B0604020202020204" pitchFamily="34" charset="0"/>
              </a:rPr>
              <a:t>(arrêté municipal n°2026-111).</a:t>
            </a:r>
          </a:p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fr-FR" sz="1350" i="1" dirty="0">
                <a:latin typeface="Arial" panose="020B0604020202020204" pitchFamily="34" charset="0"/>
                <a:cs typeface="Arial" panose="020B0604020202020204" pitchFamily="34" charset="0"/>
              </a:rPr>
              <a:t>Merci de votre compréhension. La mairie reste à votre disposition pour toute question 04 71 45 51 75.</a:t>
            </a:r>
          </a:p>
        </p:txBody>
      </p:sp>
      <p:sp>
        <p:nvSpPr>
          <p:cNvPr id="5" name="Zone de texte 2">
            <a:extLst>
              <a:ext uri="{FF2B5EF4-FFF2-40B4-BE49-F238E27FC236}">
                <a16:creationId xmlns:a16="http://schemas.microsoft.com/office/drawing/2014/main" id="{B0E1F152-F216-A2C0-ED8B-147BED47F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991" y="1366298"/>
            <a:ext cx="8256862" cy="4062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r>
              <a:rPr lang="fr-FR" sz="1500" b="1" u="sng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– FESTIVITES DU 15 AOUT</a:t>
            </a:r>
            <a:endParaRPr lang="fr-FR" sz="1500" u="sng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 descr="Panneau Stationnement Interdit, interdiction de stationner - Aluminium">
            <a:extLst>
              <a:ext uri="{FF2B5EF4-FFF2-40B4-BE49-F238E27FC236}">
                <a16:creationId xmlns:a16="http://schemas.microsoft.com/office/drawing/2014/main" id="{62450547-C401-0B4E-22B3-6DF15348B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662" y="82136"/>
            <a:ext cx="1195812" cy="119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F0CAE79-C18E-79B5-D133-5ECB4584D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78" y="211075"/>
            <a:ext cx="1155904" cy="9379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B1CAEC-D4AE-F0D3-D5EA-5002EB9EB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49" y="211075"/>
            <a:ext cx="1155904" cy="93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720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5387</TotalTime>
  <Words>216</Words>
  <Application>Microsoft Office PowerPoint</Application>
  <PresentationFormat>Affichage à l'écran (4:3)</PresentationFormat>
  <Paragraphs>34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Source Code Pro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Charge de Mission</dc:creator>
  <cp:lastModifiedBy>secretaire general</cp:lastModifiedBy>
  <cp:revision>100</cp:revision>
  <cp:lastPrinted>2026-08-11T13:33:02Z</cp:lastPrinted>
  <dcterms:created xsi:type="dcterms:W3CDTF">2024-03-14T13:15:49Z</dcterms:created>
  <dcterms:modified xsi:type="dcterms:W3CDTF">2026-08-11T14:58:48Z</dcterms:modified>
</cp:coreProperties>
</file>